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D4D4D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AA6D-0B28-479E-A73E-B6BFD4CBE58C}" type="datetimeFigureOut">
              <a:rPr lang="en-US"/>
              <a:pPr>
                <a:defRPr/>
              </a:pPr>
              <a:t>7/13/2011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D3DD5-B98F-4683-A5CB-4677194BA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8D920-8901-48DF-8C97-AD56B015BF94}" type="datetimeFigureOut">
              <a:rPr lang="en-US"/>
              <a:pPr>
                <a:defRPr/>
              </a:pPr>
              <a:t>7/13/2011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0DEA-8189-44B3-A5BF-B0F533D8F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4D4D"/>
            </a:gs>
            <a:gs pos="50000">
              <a:srgbClr val="5F5F5F"/>
            </a:gs>
            <a:gs pos="100000">
              <a:srgbClr val="4D4D4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8C6606-10DD-490E-A0EF-101F2E97A338}" type="datetimeFigureOut">
              <a:rPr lang="en-US"/>
              <a:pPr>
                <a:defRPr/>
              </a:pPr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2D8833-A7A5-4EEF-951D-EA4E35F38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495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Quarknet 2011: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Physics Journey</a:t>
            </a: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3790950" y="4876800"/>
            <a:ext cx="535305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By,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Benjamin Goldblatt,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Pradeesh Suganthan,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Nathaniel Tarshish,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Steve McNamara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Trouble Shooting The Tubes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Starting Materials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Week 1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Week 2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Scintillators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Programming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Gas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Tubes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</Words>
  <Application>Microsoft Office PowerPoint</Application>
  <PresentationFormat>On-screen Show (4:3)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Slide 1</vt:lpstr>
      <vt:lpstr>Starting Materials</vt:lpstr>
      <vt:lpstr>Slide 3</vt:lpstr>
      <vt:lpstr>Week 1</vt:lpstr>
      <vt:lpstr>Week 2</vt:lpstr>
      <vt:lpstr>Scintillators</vt:lpstr>
      <vt:lpstr>Programming</vt:lpstr>
      <vt:lpstr>Gas</vt:lpstr>
      <vt:lpstr>Tubes</vt:lpstr>
      <vt:lpstr>Trouble Shooting The Tubes</vt:lpstr>
      <vt:lpstr>Future</vt:lpstr>
      <vt:lpstr>Goals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Quarknet 2011: A Physics Journey With Ben</dc:title>
  <dc:creator>them</dc:creator>
  <cp:lastModifiedBy> </cp:lastModifiedBy>
  <cp:revision>2</cp:revision>
  <dcterms:created xsi:type="dcterms:W3CDTF">2011-07-13T17:12:44Z</dcterms:created>
  <dcterms:modified xsi:type="dcterms:W3CDTF">2011-07-13T20:33:44Z</dcterms:modified>
</cp:coreProperties>
</file>